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66" r:id="rId5"/>
    <p:sldId id="261" r:id="rId6"/>
    <p:sldId id="262" r:id="rId7"/>
    <p:sldId id="260" r:id="rId8"/>
    <p:sldId id="263" r:id="rId9"/>
    <p:sldId id="265" r:id="rId10"/>
    <p:sldId id="264" r:id="rId11"/>
    <p:sldId id="272" r:id="rId12"/>
    <p:sldId id="273" r:id="rId13"/>
    <p:sldId id="271" r:id="rId14"/>
    <p:sldId id="274" r:id="rId15"/>
    <p:sldId id="276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22" y="-1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284984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Отчет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5536" y="4293096"/>
            <a:ext cx="804874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по учебной практике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по профессиональному модулю ПМ.05 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«Проектирование и разработка информационных систем»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по программе подготовки специалистов среднего звена, 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специальности 09.02.07 «Информационные системы и программирование»</a:t>
            </a: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</a:t>
            </a: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тудентки 101 группы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Бритвиной Анастасии Николаевны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b="25534"/>
          <a:stretch/>
        </p:blipFill>
        <p:spPr bwMode="auto">
          <a:xfrm>
            <a:off x="0" y="4564"/>
            <a:ext cx="9144000" cy="3728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8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64017"/>
          <a:stretch/>
        </p:blipFill>
        <p:spPr bwMode="auto">
          <a:xfrm>
            <a:off x="0" y="422"/>
            <a:ext cx="9144000" cy="138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3023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ОПИСАНИЕ ВОЗМОЖНЫХ ТЕХНИЧЕСКИХ РЕШЕНИЙ</a:t>
            </a:r>
            <a:endParaRPr lang="ru-RU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43308"/>
              </p:ext>
            </p:extLst>
          </p:nvPr>
        </p:nvGraphicFramePr>
        <p:xfrm>
          <a:off x="457200" y="1600200"/>
          <a:ext cx="822960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</a:t>
                      </a:r>
                      <a:r>
                        <a:rPr lang="ru-RU" sz="12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ront-end</a:t>
                      </a: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фреймворк (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Bootstrap</a:t>
                      </a: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</a:t>
                      </a:r>
                      <a:r>
                        <a:rPr lang="ru-RU" sz="12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ack-end</a:t>
                      </a: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фреймворк (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Django</a:t>
                      </a: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СУБД (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SQLite</a:t>
                      </a: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</a:p>
                    <a:p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Среда разработки (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PyCharm</a:t>
                      </a: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 </a:t>
                      </a:r>
                    </a:p>
                    <a:p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удобство и простота верстки;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создание качественных макетов сайта;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адаптивность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единый стиль дизайна сайта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ru-RU" sz="12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встроенные возможности для разработки;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удобство работы с базой данных;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автоматическое задание структуры проекта;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возможность работать с большими объемами данных;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предусмотренная по умолчанию безопасность данных и обработки запросов;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быстрота и удобство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легко встроить в приложение;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экономичное расходование ресурсов;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высокая скорость обработки данных;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простота файловой структуры;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безопасность;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свободная лицензия.</a:t>
                      </a:r>
                    </a:p>
                    <a:p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высокая скорость работы;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проверка на наличие ошибок;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возможность открыть папку с проектом и получить доступ сразу ко всем файлам проекта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удобство работы с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Django</a:t>
                      </a:r>
                      <a:endParaRPr lang="ru-RU" sz="1200" kern="1200" dirty="0" smtClean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возможность работы сразу с несколькими файлами на нескольких языках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возможность запустить приложение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встроенные командная строка для команд и консоль для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python</a:t>
                      </a:r>
                      <a:endParaRPr lang="ru-RU" sz="1200" kern="1200" dirty="0" smtClean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отображение сообщений об ошибках</a:t>
                      </a:r>
                    </a:p>
                    <a:p>
                      <a:endParaRPr lang="ru-RU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53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6" r="28964" b="265"/>
          <a:stretch/>
        </p:blipFill>
        <p:spPr bwMode="auto">
          <a:xfrm>
            <a:off x="-2" y="0"/>
            <a:ext cx="91483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33" y="2921122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ДЛЯ ГОСТЕЙ САЙТА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09" y="99125"/>
            <a:ext cx="8028384" cy="665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65" y="144353"/>
            <a:ext cx="7366223" cy="646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04" y="59519"/>
            <a:ext cx="7828993" cy="668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99"/>
          <a:stretch/>
        </p:blipFill>
        <p:spPr bwMode="auto">
          <a:xfrm>
            <a:off x="327417" y="836712"/>
            <a:ext cx="8676196" cy="3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10" y="51733"/>
            <a:ext cx="3896211" cy="673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8476"/>
            <a:ext cx="6329831" cy="677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70" y="28604"/>
            <a:ext cx="6103811" cy="665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01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6" r="28964" b="265"/>
          <a:stretch/>
        </p:blipFill>
        <p:spPr bwMode="auto">
          <a:xfrm>
            <a:off x="-2" y="0"/>
            <a:ext cx="91483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53833" y="29211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ДЛЯ ГОСТЕЙ САЙТА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6" y="116632"/>
            <a:ext cx="6475773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39" y="260648"/>
            <a:ext cx="5558773" cy="647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680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6" r="28964" b="265"/>
          <a:stretch/>
        </p:blipFill>
        <p:spPr bwMode="auto">
          <a:xfrm>
            <a:off x="-2" y="0"/>
            <a:ext cx="91483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53833" y="29211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ДЛЯ КЛИЕНТОВ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19" y="188640"/>
            <a:ext cx="5716411" cy="651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9936"/>
            <a:ext cx="7782644" cy="2222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72233"/>
            <a:ext cx="781601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678621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8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6" r="28964" b="265"/>
          <a:stretch/>
        </p:blipFill>
        <p:spPr bwMode="auto">
          <a:xfrm>
            <a:off x="-2" y="0"/>
            <a:ext cx="91483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53833" y="29211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ДЛЯ МЕНЕДЖЕРОВ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5" y="2148678"/>
            <a:ext cx="8229600" cy="184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1343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36" y="1845940"/>
            <a:ext cx="8210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" y="1844824"/>
            <a:ext cx="9042400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037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6" r="28964" b="265"/>
          <a:stretch/>
        </p:blipFill>
        <p:spPr bwMode="auto">
          <a:xfrm>
            <a:off x="-2" y="0"/>
            <a:ext cx="91483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53833" y="29211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10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64017"/>
          <a:stretch/>
        </p:blipFill>
        <p:spPr bwMode="auto">
          <a:xfrm>
            <a:off x="0" y="422"/>
            <a:ext cx="9144000" cy="138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9273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АНАЛИЗ ПРЕДМЕТНОЙ ОБЛАСТИ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55679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NiceParty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 -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агентство по 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организации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праздников и мероприятий различной тематики.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8085" y="3006626"/>
            <a:ext cx="5435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Общие цели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агентства: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удобное представление информации о деятельности агентства;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предоставление современного и удобного клиентского сервиса;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осуществление индивидуального подхода к каждому заказчику.</a:t>
            </a:r>
          </a:p>
          <a:p>
            <a:endParaRPr lang="ru-RU" dirty="0"/>
          </a:p>
        </p:txBody>
      </p:sp>
      <p:pic>
        <p:nvPicPr>
          <p:cNvPr id="7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6" b="-1"/>
          <a:stretch/>
        </p:blipFill>
        <p:spPr bwMode="auto">
          <a:xfrm>
            <a:off x="0" y="5381624"/>
            <a:ext cx="91440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8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64017"/>
          <a:stretch/>
        </p:blipFill>
        <p:spPr bwMode="auto">
          <a:xfrm>
            <a:off x="0" y="422"/>
            <a:ext cx="9144000" cy="138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9273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АНАЛИЗ ПРЕДМЕТНОЙ ОБЛАСТИ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6"/>
          <a:stretch/>
        </p:blipFill>
        <p:spPr bwMode="auto">
          <a:xfrm>
            <a:off x="10044608" y="3894509"/>
            <a:ext cx="1871192" cy="99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772816"/>
            <a:ext cx="71437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09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64017"/>
          <a:stretch/>
        </p:blipFill>
        <p:spPr bwMode="auto">
          <a:xfrm>
            <a:off x="0" y="422"/>
            <a:ext cx="9144000" cy="138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9273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СРАВНИТЕЛЬНЫЙ АНАЛИЗ АНАЛОГОВ</a:t>
            </a:r>
            <a:endParaRPr lang="ru-RU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БИГ ДЖЕК </a:t>
            </a:r>
            <a:endParaRPr lang="ru-RU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Team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 dream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Event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Club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EVENT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COMMUNICATION AGENCY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4149080"/>
            <a:ext cx="568863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понятный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удобный и красивый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интерфейс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много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полезной для пользователя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информации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возможность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оставить заявку, получить консультацию, поменять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язык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ссылки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на большое количество социальных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сетей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есть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строка поиска на сайте и новостной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блог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cxnSp>
        <p:nvCxnSpPr>
          <p:cNvPr id="7" name="Соединительная линия уступом 6"/>
          <p:cNvCxnSpPr>
            <a:endCxn id="4" idx="1"/>
          </p:cNvCxnSpPr>
          <p:nvPr/>
        </p:nvCxnSpPr>
        <p:spPr>
          <a:xfrm rot="16200000" flipH="1">
            <a:off x="-91390" y="2259742"/>
            <a:ext cx="3566140" cy="2736304"/>
          </a:xfrm>
          <a:prstGeom prst="bentConnector2">
            <a:avLst/>
          </a:prstGeom>
          <a:ln w="38100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23528" y="1844824"/>
            <a:ext cx="216024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3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64017"/>
          <a:stretch/>
        </p:blipFill>
        <p:spPr bwMode="auto">
          <a:xfrm>
            <a:off x="0" y="422"/>
            <a:ext cx="9144000" cy="138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29208" y="119273"/>
            <a:ext cx="8229600" cy="1143000"/>
          </a:xfrm>
        </p:spPr>
        <p:txBody>
          <a:bodyPr>
            <a:no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ОПИСАНИЕ ТЕКУЩЕЙ СИТУАЦИИ (КАК БЫЛО)</a:t>
            </a:r>
            <a:endParaRPr lang="ru-RU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413" y="1706230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Отсутствие форм обратной связи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Отсутствие возможности регистрации клиентов и сотрудников и создания ими личных кабинетов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40225" y="3836734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Неудобный процесс подачи и приема заявок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Сложность консультирования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Отсутствие быстрой обратной связи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5442311" y="2599023"/>
            <a:ext cx="1364378" cy="1008111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6" b="-1"/>
          <a:stretch/>
        </p:blipFill>
        <p:spPr bwMode="auto">
          <a:xfrm>
            <a:off x="0" y="5381624"/>
            <a:ext cx="91440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463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64017"/>
          <a:stretch/>
        </p:blipFill>
        <p:spPr bwMode="auto">
          <a:xfrm>
            <a:off x="0" y="422"/>
            <a:ext cx="9144000" cy="138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2548"/>
            <a:ext cx="8229600" cy="1143000"/>
          </a:xfrm>
        </p:spPr>
        <p:txBody>
          <a:bodyPr>
            <a:no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ОПИСАНИЕ БУДУЩЕЙ СИТУАЦИИ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(КАК БУДЕТ)</a:t>
            </a:r>
            <a:endParaRPr lang="ru-RU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7787208" cy="118072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б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олее удобное и быстрое взаимодействие клиентов и сотрудников агентства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55776" y="2996952"/>
            <a:ext cx="6273080" cy="174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оптимизация процесса подачи заявок и запроса консультаций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98265" y="4365104"/>
            <a:ext cx="7139136" cy="1916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 сотрудников и клиентов агентства появится возможность хранить информацию необходимую для реализации проектов в личных кабинетах.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9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5" r="56755" b="50000"/>
          <a:stretch/>
        </p:blipFill>
        <p:spPr bwMode="auto">
          <a:xfrm>
            <a:off x="4572000" y="726802"/>
            <a:ext cx="3954313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8" r="56755" b="64017"/>
          <a:stretch/>
        </p:blipFill>
        <p:spPr bwMode="auto">
          <a:xfrm>
            <a:off x="322412" y="188640"/>
            <a:ext cx="3954313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279474" y="406921"/>
            <a:ext cx="4040188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ЗАДАЧИ ИНФОРМАЦИОННОЙ СИСТЕМЫ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322412" y="1412776"/>
            <a:ext cx="3250704" cy="2982317"/>
          </a:xfrm>
        </p:spPr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предоставлять актуальную информацию об услугах агентства;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хранить информацию о заказчике и его требованиях по организации мероприятия;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обеспечивать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обратную связь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3"/>
          </p:nvPr>
        </p:nvSpPr>
        <p:spPr>
          <a:xfrm>
            <a:off x="4489077" y="945084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ФУНКЦИИ ИНФОРМАЦИОННОЙ СИСТЕМЫ</a:t>
            </a:r>
            <a:endParaRPr lang="ru-RU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sz="quarter" idx="4"/>
          </p:nvPr>
        </p:nvSpPr>
        <p:spPr>
          <a:xfrm>
            <a:off x="3851920" y="1844824"/>
            <a:ext cx="5112568" cy="4824536"/>
          </a:xfrm>
        </p:spPr>
        <p:txBody>
          <a:bodyPr>
            <a:normAutofit fontScale="62500" lnSpcReduction="20000"/>
          </a:bodyPr>
          <a:lstStyle/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формирование образа;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отображение информации об оказываемых услугах;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отображение портфолио;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отображение отзывов;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добавление отзывов;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хранение информации о клиентах;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регистрация;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авторизация;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отображение списка ключевых клиентов;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отображение списка ключевых партнеров;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осуществление обратной связи;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формирование заявки;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отображение новостей в блоге;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добавление администратором сайта новостей в блог;</a:t>
            </a:r>
          </a:p>
          <a:p>
            <a:pPr marL="360000" lvl="2">
              <a:buFont typeface="Wingdings" panose="05000000000000000000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коммуникация (телефон, адрес эл почты, ссылки на социальные сети).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99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64017"/>
          <a:stretch/>
        </p:blipFill>
        <p:spPr bwMode="auto">
          <a:xfrm>
            <a:off x="0" y="422"/>
            <a:ext cx="9144000" cy="138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7200" y="119273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СЦЕНАРИИ ИСПОЛЬЗОВАНИЯ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Объект 8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60" y="1628800"/>
            <a:ext cx="806489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1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практика\сайт\practice6\main\static\main\images\about\lay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64017"/>
          <a:stretch/>
        </p:blipFill>
        <p:spPr bwMode="auto">
          <a:xfrm>
            <a:off x="0" y="422"/>
            <a:ext cx="9144000" cy="138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СТРУКТУРА БАЗЫ ДАННЫХ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9064" y="1700808"/>
            <a:ext cx="730587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462</Words>
  <Application>Microsoft Office PowerPoint</Application>
  <PresentationFormat>Экран (4:3)</PresentationFormat>
  <Paragraphs>93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Отчет</vt:lpstr>
      <vt:lpstr>АНАЛИЗ ПРЕДМЕТНОЙ ОБЛАСТИ</vt:lpstr>
      <vt:lpstr>АНАЛИЗ ПРЕДМЕТНОЙ ОБЛАСТИ</vt:lpstr>
      <vt:lpstr>СРАВНИТЕЛЬНЫЙ АНАЛИЗ АНАЛОГОВ</vt:lpstr>
      <vt:lpstr>ОПИСАНИЕ ТЕКУЩЕЙ СИТУАЦИИ (КАК БЫЛО)</vt:lpstr>
      <vt:lpstr>ОПИСАНИЕ БУДУЩЕЙ СИТУАЦИИ  (КАК БУДЕТ)</vt:lpstr>
      <vt:lpstr>Презентация PowerPoint</vt:lpstr>
      <vt:lpstr>СЦЕНАРИИ ИСПОЛЬЗОВАНИЯ</vt:lpstr>
      <vt:lpstr>СТРУКТУРА БАЗЫ ДАННЫХ</vt:lpstr>
      <vt:lpstr>ОПИСАНИЕ ВОЗМОЖНЫХ ТЕХНИЧЕСКИХ РЕШЕНИЙ</vt:lpstr>
      <vt:lpstr>ДЛЯ ГОСТЕЙ САЙТА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ClassUser</dc:creator>
  <cp:lastModifiedBy>днс</cp:lastModifiedBy>
  <cp:revision>24</cp:revision>
  <dcterms:created xsi:type="dcterms:W3CDTF">2021-06-17T13:40:48Z</dcterms:created>
  <dcterms:modified xsi:type="dcterms:W3CDTF">2021-06-17T21:14:11Z</dcterms:modified>
</cp:coreProperties>
</file>